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1" r:id="rId3"/>
    <p:sldId id="303" r:id="rId4"/>
    <p:sldId id="304" r:id="rId5"/>
    <p:sldId id="305" r:id="rId6"/>
    <p:sldId id="306" r:id="rId7"/>
    <p:sldId id="307" r:id="rId8"/>
    <p:sldId id="308" r:id="rId9"/>
    <p:sldId id="311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82401" autoAdjust="0"/>
  </p:normalViewPr>
  <p:slideViewPr>
    <p:cSldViewPr>
      <p:cViewPr varScale="1">
        <p:scale>
          <a:sx n="92" d="100"/>
          <a:sy n="92" d="100"/>
        </p:scale>
        <p:origin x="4248" y="114"/>
      </p:cViewPr>
      <p:guideLst>
        <p:guide orient="horz" pos="2251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DAED6-C6BE-4605-876C-7FF8FCF73280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95178-B5B1-4DD3-A219-57A6590193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1020" y="2157095"/>
            <a:ext cx="8062595" cy="3049905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万年县腾飞加油站</a:t>
            </a:r>
            <a:r>
              <a:rPr altLang="zh-CN" b="1" dirty="0" smtClean="0"/>
              <a:t/>
            </a:r>
            <a:br>
              <a:rPr altLang="zh-CN" b="1" dirty="0" smtClean="0"/>
            </a:br>
            <a:r>
              <a:rPr lang="en-US" altLang="zh-CN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</a:t>
            </a: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级安全生产标准化评审</a:t>
            </a:r>
            <a:br>
              <a:rPr lang="zh-CN" altLang="en-US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现场不符合项汇总</a:t>
            </a:r>
            <a:r>
              <a:rPr lang="en-US" altLang="zh-CN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/>
            </a:r>
            <a:br>
              <a:rPr lang="en-US" altLang="zh-CN" sz="4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endParaRPr lang="zh-CN" altLang="en-US" sz="4000" b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429684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1</a:t>
            </a:r>
            <a:r>
              <a:rPr lang="zh-CN" altLang="en-US" sz="2800" dirty="0"/>
              <a:t>：油罐区部分铁盖缓冲液压杆损坏；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10238"/>
            <a:ext cx="3312368" cy="5139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52451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2</a:t>
            </a:r>
            <a:r>
              <a:rPr lang="zh-CN" altLang="en-US" sz="2800" dirty="0"/>
              <a:t>：油罐液位显示装置有一个罐水位显示有误，未</a:t>
            </a:r>
            <a:r>
              <a:rPr lang="zh-CN" altLang="en-US" sz="2800" dirty="0" smtClean="0"/>
              <a:t>设置</a:t>
            </a:r>
            <a:r>
              <a:rPr lang="en-US" altLang="zh-CN" sz="2800" dirty="0" smtClean="0"/>
              <a:t>UPS</a:t>
            </a:r>
            <a:r>
              <a:rPr lang="zh-CN" altLang="en-US" sz="2800" dirty="0"/>
              <a:t>电源。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1"/>
            <a:ext cx="3086100" cy="508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7822" y="1320851"/>
            <a:ext cx="5083078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3</a:t>
            </a:r>
            <a:r>
              <a:rPr lang="zh-CN" altLang="en-US" sz="2800" dirty="0"/>
              <a:t>：现场两个紧急停按钮未设防</a:t>
            </a:r>
            <a:r>
              <a:rPr lang="zh-CN" altLang="en-US" sz="2800" dirty="0" smtClean="0"/>
              <a:t>护罩；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97" y="810238"/>
            <a:ext cx="3086100" cy="5139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4</a:t>
            </a:r>
            <a:r>
              <a:rPr lang="zh-CN" altLang="en-US" sz="2800" dirty="0"/>
              <a:t>：站房监控室未设应急照明</a:t>
            </a:r>
            <a:r>
              <a:rPr lang="zh-CN" altLang="en-US" sz="2800" dirty="0" smtClean="0"/>
              <a:t>灯；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48" y="1310653"/>
            <a:ext cx="6804248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5</a:t>
            </a:r>
            <a:r>
              <a:rPr lang="zh-CN" altLang="en-US" sz="2800" dirty="0"/>
              <a:t>：现场配电间管理制度岗位职责未上墙；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819173"/>
            <a:ext cx="3086100" cy="5130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6</a:t>
            </a:r>
            <a:r>
              <a:rPr lang="zh-CN" altLang="en-US" sz="2800" dirty="0"/>
              <a:t>：加油机上违规放有纸巾；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1600"/>
            <a:ext cx="8064896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7</a:t>
            </a:r>
            <a:r>
              <a:rPr lang="zh-CN" altLang="en-US" sz="2800" dirty="0"/>
              <a:t>：发电机间的储油桶无防流散措施；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71600"/>
            <a:ext cx="8208912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142" y="271123"/>
            <a:ext cx="8229600" cy="52451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问题</a:t>
            </a:r>
            <a:r>
              <a:rPr lang="en-US" altLang="zh-CN" sz="2800" dirty="0" smtClean="0"/>
              <a:t>8</a:t>
            </a:r>
            <a:r>
              <a:rPr lang="zh-CN" altLang="en-US" sz="2800" dirty="0"/>
              <a:t>：现场</a:t>
            </a:r>
            <a:r>
              <a:rPr lang="zh-CN" altLang="en-US" sz="2800" dirty="0" smtClean="0"/>
              <a:t>无一图一牌三</a:t>
            </a:r>
            <a:r>
              <a:rPr lang="zh-CN" altLang="en-US" sz="2800" dirty="0"/>
              <a:t>清单公示</a:t>
            </a:r>
            <a:r>
              <a:rPr lang="zh-CN" altLang="en-US" sz="2800" dirty="0" smtClean="0"/>
              <a:t>牌；</a:t>
            </a:r>
            <a:endParaRPr lang="zh-CN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01200" y="-15468600"/>
            <a:ext cx="297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908720"/>
            <a:ext cx="3086100" cy="5041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</TotalTime>
  <Words>115</Words>
  <Application>Microsoft Office PowerPoint</Application>
  <PresentationFormat>全屏显示(4:3)</PresentationFormat>
  <Paragraphs>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黑体</vt:lpstr>
      <vt:lpstr>宋体</vt:lpstr>
      <vt:lpstr>Arial</vt:lpstr>
      <vt:lpstr>Calibri</vt:lpstr>
      <vt:lpstr>Office 主题​​</vt:lpstr>
      <vt:lpstr>万年县腾飞加油站 三级安全生产标准化评审 现场不符合项汇总 </vt:lpstr>
      <vt:lpstr>问题1：油罐区部分铁盖缓冲液压杆损坏；</vt:lpstr>
      <vt:lpstr>问题2：油罐液位显示装置有一个罐水位显示有误，未设置UPS电源。</vt:lpstr>
      <vt:lpstr>问题3：现场两个紧急停按钮未设防护罩；</vt:lpstr>
      <vt:lpstr>问题4：站房监控室未设应急照明灯；</vt:lpstr>
      <vt:lpstr>问题5：现场配电间管理制度岗位职责未上墙；</vt:lpstr>
      <vt:lpstr>问题6：加油机上违规放有纸巾；</vt:lpstr>
      <vt:lpstr>问题7：发电机间的储油桶无防流散措施；</vt:lpstr>
      <vt:lpstr>问题8：现场无一图一牌三清单公示牌；</vt:lpstr>
    </vt:vector>
  </TitlesOfParts>
  <Company>jinkosolar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晶科能源有限公司 安全生产标准化评审会</dc:title>
  <dc:creator>hys.cs</dc:creator>
  <cp:lastModifiedBy>Micorosoft</cp:lastModifiedBy>
  <cp:revision>208</cp:revision>
  <dcterms:created xsi:type="dcterms:W3CDTF">2018-12-08T00:46:00Z</dcterms:created>
  <dcterms:modified xsi:type="dcterms:W3CDTF">2021-08-23T02:23:28Z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2052-10.8.2.6666</vt:lpwstr>
  </property>
  <property fmtid="{D5CDD505-2E9C-101B-9397-08002B2CF9AE}" pid="3" name="ICV">
    <vt:lpwstr>D6FF2E8906564A7094F9ACAC5FB2746A</vt:lpwstr>
  </property>
</Properties>
</file>